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4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72B3B-0FC0-4B2E-9E05-16478E4E346E}" type="datetimeFigureOut">
              <a:rPr lang="en-US" smtClean="0"/>
              <a:t>7/23/2016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DA1241-04F5-423A-94AE-936C3D67DDD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72B3B-0FC0-4B2E-9E05-16478E4E346E}" type="datetimeFigureOut">
              <a:rPr lang="en-US" smtClean="0"/>
              <a:t>7/23/2016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DA1241-04F5-423A-94AE-936C3D67DDD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72B3B-0FC0-4B2E-9E05-16478E4E346E}" type="datetimeFigureOut">
              <a:rPr lang="en-US" smtClean="0"/>
              <a:t>7/23/2016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DA1241-04F5-423A-94AE-936C3D67DDD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72B3B-0FC0-4B2E-9E05-16478E4E346E}" type="datetimeFigureOut">
              <a:rPr lang="en-US" smtClean="0"/>
              <a:t>7/23/2016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DA1241-04F5-423A-94AE-936C3D67DDD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72B3B-0FC0-4B2E-9E05-16478E4E346E}" type="datetimeFigureOut">
              <a:rPr lang="en-US" smtClean="0"/>
              <a:t>7/23/2016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DA1241-04F5-423A-94AE-936C3D67DDD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72B3B-0FC0-4B2E-9E05-16478E4E346E}" type="datetimeFigureOut">
              <a:rPr lang="en-US" smtClean="0"/>
              <a:t>7/23/2016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DA1241-04F5-423A-94AE-936C3D67DDD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72B3B-0FC0-4B2E-9E05-16478E4E346E}" type="datetimeFigureOut">
              <a:rPr lang="en-US" smtClean="0"/>
              <a:t>7/23/2016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DA1241-04F5-423A-94AE-936C3D67DDD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72B3B-0FC0-4B2E-9E05-16478E4E346E}" type="datetimeFigureOut">
              <a:rPr lang="en-US" smtClean="0"/>
              <a:t>7/23/2016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DA1241-04F5-423A-94AE-936C3D67DDD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72B3B-0FC0-4B2E-9E05-16478E4E346E}" type="datetimeFigureOut">
              <a:rPr lang="en-US" smtClean="0"/>
              <a:t>7/23/2016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DA1241-04F5-423A-94AE-936C3D67DDD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72B3B-0FC0-4B2E-9E05-16478E4E346E}" type="datetimeFigureOut">
              <a:rPr lang="en-US" smtClean="0"/>
              <a:t>7/23/2016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DA1241-04F5-423A-94AE-936C3D67DDD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72B3B-0FC0-4B2E-9E05-16478E4E346E}" type="datetimeFigureOut">
              <a:rPr lang="en-US" smtClean="0"/>
              <a:t>7/23/2016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DA1241-04F5-423A-94AE-936C3D67DDD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E72B3B-0FC0-4B2E-9E05-16478E4E346E}" type="datetimeFigureOut">
              <a:rPr lang="en-US" smtClean="0"/>
              <a:t>7/23/2016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DA1241-04F5-423A-94AE-936C3D67DDDA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AU" dirty="0" smtClean="0"/>
              <a:t>UPSM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SOLUTIONS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 smtClean="0"/>
              <a:t>Flyer was out 2 weeks ago</a:t>
            </a:r>
          </a:p>
          <a:p>
            <a:r>
              <a:rPr lang="en-AU" dirty="0" smtClean="0"/>
              <a:t>Staff engaged students and got out the problems and solutions</a:t>
            </a:r>
          </a:p>
          <a:p>
            <a:r>
              <a:rPr lang="en-AU" dirty="0" smtClean="0"/>
              <a:t>EBM (research and not things out of thin air)</a:t>
            </a:r>
          </a:p>
          <a:p>
            <a:r>
              <a:rPr lang="en-AU" dirty="0" smtClean="0"/>
              <a:t>Problem and Solutions (staff input and input from you)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2844" y="274638"/>
            <a:ext cx="9001156" cy="1143000"/>
          </a:xfrm>
        </p:spPr>
        <p:txBody>
          <a:bodyPr>
            <a:normAutofit fontScale="90000"/>
          </a:bodyPr>
          <a:lstStyle/>
          <a:p>
            <a:r>
              <a:rPr lang="en-AU" dirty="0" smtClean="0"/>
              <a:t>INCLUSION/RETENTION/ENGAGEMENT (1,2)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AU" dirty="0" smtClean="0"/>
              <a:t>OVERSEAS STUDENTS/ LOCAL STUDENTS</a:t>
            </a:r>
          </a:p>
          <a:p>
            <a:r>
              <a:rPr lang="en-AU" dirty="0" smtClean="0"/>
              <a:t>CULTURE SHOCK/CULTURAL BIAS</a:t>
            </a:r>
          </a:p>
          <a:p>
            <a:r>
              <a:rPr lang="en-AU" dirty="0" smtClean="0"/>
              <a:t>Come for classes go home study come for classes</a:t>
            </a:r>
          </a:p>
          <a:p>
            <a:r>
              <a:rPr lang="en-AU" dirty="0" smtClean="0"/>
              <a:t>Activities to include a greater number (School organised and student associated organised)</a:t>
            </a:r>
          </a:p>
          <a:p>
            <a:r>
              <a:rPr lang="en-AU" dirty="0" smtClean="0"/>
              <a:t>Competition from FNU</a:t>
            </a:r>
          </a:p>
          <a:p>
            <a:r>
              <a:rPr lang="en-AU" dirty="0" smtClean="0"/>
              <a:t>Pre-enrolment counselling</a:t>
            </a:r>
          </a:p>
          <a:p>
            <a:r>
              <a:rPr lang="en-AU" dirty="0" smtClean="0"/>
              <a:t>School to guide SA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AU" dirty="0" smtClean="0"/>
              <a:t>NEW TEACHING METHODS/LEARNING METHODS (3)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AU" dirty="0" smtClean="0"/>
              <a:t>LEARNING/STUDY METHODS TO BE THOROUGHLY HIGHLIGHTED DURING 1</a:t>
            </a:r>
            <a:r>
              <a:rPr lang="en-AU" baseline="30000" dirty="0" smtClean="0"/>
              <a:t>ST</a:t>
            </a:r>
            <a:r>
              <a:rPr lang="en-AU" dirty="0" smtClean="0"/>
              <a:t> DAY OF UNIT</a:t>
            </a:r>
          </a:p>
          <a:p>
            <a:r>
              <a:rPr lang="en-AU" dirty="0" smtClean="0"/>
              <a:t>ALLOW TIME TO ADAPT</a:t>
            </a:r>
          </a:p>
          <a:p>
            <a:r>
              <a:rPr lang="en-AU" dirty="0" smtClean="0"/>
              <a:t>WORK ON SLOW LEARNERS, ENGAGE AND WORK OUT STRATEGIES (helps both the student and lecturer)</a:t>
            </a:r>
          </a:p>
          <a:p>
            <a:r>
              <a:rPr lang="en-AU" dirty="0" smtClean="0"/>
              <a:t>DISCUSS EXAM QUESTIONS IN CLASS AND WHAT SORT OF RESPONSE IS REQUIRED</a:t>
            </a:r>
          </a:p>
          <a:p>
            <a:r>
              <a:rPr lang="en-AU" dirty="0" smtClean="0"/>
              <a:t>DO NOT TEACH/ FACILITATE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AU" dirty="0" smtClean="0"/>
              <a:t>INDEPENDENT STUDY (4)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 smtClean="0"/>
              <a:t>IMPORTANCE OF GPA AND FUTURE EMPLOYMENT PROSPECTS</a:t>
            </a:r>
          </a:p>
          <a:p>
            <a:r>
              <a:rPr lang="en-AU" dirty="0" smtClean="0"/>
              <a:t>REPEATED COUNSELLING</a:t>
            </a:r>
          </a:p>
          <a:p>
            <a:r>
              <a:rPr lang="en-AU" dirty="0" smtClean="0"/>
              <a:t>WIFI ALL OVER THE SCHOOL (will that really put student grades up)</a:t>
            </a:r>
          </a:p>
          <a:p>
            <a:r>
              <a:rPr lang="en-AU" dirty="0" smtClean="0"/>
              <a:t>Our own examples/MOTIVATION</a:t>
            </a:r>
          </a:p>
          <a:p>
            <a:endParaRPr lang="en-AU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AU" dirty="0" smtClean="0"/>
              <a:t>ASSESSMENTS/GRADING SYSTEM (6/7)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 smtClean="0"/>
              <a:t>DEFINE METHODS OF ASESSMENT AND GRADING SYSTEM THE VERY FIRST DAY</a:t>
            </a:r>
          </a:p>
          <a:p>
            <a:r>
              <a:rPr lang="en-AU" dirty="0" smtClean="0"/>
              <a:t>ASSESSMENT CHANGES FROM UNIT TO UNIT</a:t>
            </a:r>
          </a:p>
          <a:p>
            <a:r>
              <a:rPr lang="en-AU" dirty="0" smtClean="0"/>
              <a:t>DEFINE WHAT IS TO BE EXPECTED</a:t>
            </a:r>
          </a:p>
          <a:p>
            <a:r>
              <a:rPr lang="en-AU" dirty="0" smtClean="0"/>
              <a:t>GOOD EXAMPLE VS BAD EXAMPLE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58" y="214290"/>
            <a:ext cx="8429684" cy="6286544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AU" dirty="0" smtClean="0"/>
              <a:t>15. </a:t>
            </a:r>
            <a:r>
              <a:rPr lang="en-AU" b="1" dirty="0" smtClean="0">
                <a:solidFill>
                  <a:srgbClr val="002060"/>
                </a:solidFill>
              </a:rPr>
              <a:t>Achieving quality student admission</a:t>
            </a:r>
          </a:p>
          <a:p>
            <a:r>
              <a:rPr lang="en-AU" b="1" dirty="0" smtClean="0">
                <a:solidFill>
                  <a:srgbClr val="FF0000"/>
                </a:solidFill>
              </a:rPr>
              <a:t>Psychometric testing before admission</a:t>
            </a:r>
          </a:p>
          <a:p>
            <a:r>
              <a:rPr lang="en-AU" b="1" dirty="0" smtClean="0">
                <a:solidFill>
                  <a:srgbClr val="FF0000"/>
                </a:solidFill>
              </a:rPr>
              <a:t>Interview of all students before admission + emotional readiness to </a:t>
            </a:r>
            <a:r>
              <a:rPr lang="en-AU" b="1" dirty="0" err="1" smtClean="0">
                <a:solidFill>
                  <a:srgbClr val="FF0000"/>
                </a:solidFill>
              </a:rPr>
              <a:t>understake</a:t>
            </a:r>
            <a:r>
              <a:rPr lang="en-AU" b="1" dirty="0" smtClean="0">
                <a:solidFill>
                  <a:srgbClr val="FF0000"/>
                </a:solidFill>
              </a:rPr>
              <a:t> medical studies</a:t>
            </a:r>
          </a:p>
          <a:p>
            <a:r>
              <a:rPr lang="en-AU" b="1" dirty="0" smtClean="0">
                <a:solidFill>
                  <a:srgbClr val="FF0000"/>
                </a:solidFill>
              </a:rPr>
              <a:t>Higher cut-off mark (300+) to ensure quality and higher retention</a:t>
            </a:r>
          </a:p>
          <a:p>
            <a:r>
              <a:rPr lang="en-AU" b="1" dirty="0" smtClean="0">
                <a:solidFill>
                  <a:srgbClr val="FF0000"/>
                </a:solidFill>
              </a:rPr>
              <a:t>Maximum student intake : 70-80 students admitted per year into MBBS program and graduating number is 20-30 </a:t>
            </a:r>
          </a:p>
          <a:p>
            <a:r>
              <a:rPr lang="en-AU" b="1" dirty="0" smtClean="0">
                <a:solidFill>
                  <a:srgbClr val="FF0000"/>
                </a:solidFill>
              </a:rPr>
              <a:t> 14 staff teaching 34 units to 274 MBBS students</a:t>
            </a:r>
          </a:p>
          <a:p>
            <a:r>
              <a:rPr lang="en-AU" b="1" dirty="0" smtClean="0">
                <a:solidFill>
                  <a:srgbClr val="FF0000"/>
                </a:solidFill>
              </a:rPr>
              <a:t>Quantity right now favoured instead of quality</a:t>
            </a:r>
          </a:p>
          <a:p>
            <a:r>
              <a:rPr lang="en-AU" b="1" dirty="0" smtClean="0">
                <a:solidFill>
                  <a:srgbClr val="FF0000"/>
                </a:solidFill>
              </a:rPr>
              <a:t>How good are our own graduates at marketing UPSM/UOF? We need to involve them.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AU" dirty="0" smtClean="0"/>
              <a:t>The University of Fiji, Private Mail Bag, </a:t>
            </a:r>
            <a:r>
              <a:rPr lang="en-AU" dirty="0" err="1" smtClean="0"/>
              <a:t>Lautoka</a:t>
            </a:r>
            <a:r>
              <a:rPr lang="en-AU" dirty="0" smtClean="0"/>
              <a:t>. Fiji.   Ph: +679 6640600  www.unifiji.ac.fj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CONCLUSION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 smtClean="0"/>
              <a:t>PROBLEMS ARE MANY</a:t>
            </a:r>
          </a:p>
          <a:p>
            <a:r>
              <a:rPr lang="en-AU" dirty="0" smtClean="0"/>
              <a:t>FINANCE</a:t>
            </a:r>
          </a:p>
          <a:p>
            <a:r>
              <a:rPr lang="en-AU" dirty="0" smtClean="0"/>
              <a:t>AT THE END OF THE DAY, AN EDUCATED EMPLOYED SOCIETY IS THE BEST OF ALL OF THEM</a:t>
            </a:r>
          </a:p>
          <a:p>
            <a:r>
              <a:rPr lang="en-AU" dirty="0" smtClean="0"/>
              <a:t>WE CAN SIT HERE DISCUSS WHOLE DAY BUT ACTION IS REQUIRED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</TotalTime>
  <Words>343</Words>
  <Application>Microsoft Office PowerPoint</Application>
  <PresentationFormat>On-screen Show (4:3)</PresentationFormat>
  <Paragraphs>44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UPSM</vt:lpstr>
      <vt:lpstr>SOLUTIONS</vt:lpstr>
      <vt:lpstr>INCLUSION/RETENTION/ENGAGEMENT (1,2)</vt:lpstr>
      <vt:lpstr>NEW TEACHING METHODS/LEARNING METHODS (3)</vt:lpstr>
      <vt:lpstr>INDEPENDENT STUDY (4)</vt:lpstr>
      <vt:lpstr>ASSESSMENTS/GRADING SYSTEM (6/7)</vt:lpstr>
      <vt:lpstr>Slide 7</vt:lpstr>
      <vt:lpstr>CONCLUSION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UPSM</dc:title>
  <dc:creator>retreat</dc:creator>
  <cp:lastModifiedBy>retreat</cp:lastModifiedBy>
  <cp:revision>3</cp:revision>
  <dcterms:created xsi:type="dcterms:W3CDTF">2016-07-23T03:12:17Z</dcterms:created>
  <dcterms:modified xsi:type="dcterms:W3CDTF">2016-07-23T03:41:43Z</dcterms:modified>
</cp:coreProperties>
</file>