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7" r:id="rId2"/>
    <p:sldId id="260" r:id="rId3"/>
    <p:sldId id="264" r:id="rId4"/>
    <p:sldId id="262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23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AU" smtClean="0"/>
              <a:t>The University of Fiji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811339-A3D7-4B30-BE8D-0B1039C1D11F}" type="datetimeFigureOut">
              <a:rPr lang="en-AU" smtClean="0"/>
              <a:pPr/>
              <a:t>23/07/2016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94F194-5C98-491E-9121-F29218F1D999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2495851746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AU" smtClean="0"/>
              <a:t>The University of Fiji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2F10ED-A2C9-41AE-A8F4-26344ABD00CB}" type="datetimeFigureOut">
              <a:rPr lang="en-AU" smtClean="0"/>
              <a:pPr/>
              <a:t>23/07/2016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20F134-1C98-4C9B-A8EE-EA203C8051E2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1047201714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0F134-1C98-4C9B-A8EE-EA203C8051E2}" type="slidenum">
              <a:rPr lang="en-AU" smtClean="0"/>
              <a:pPr/>
              <a:t>1</a:t>
            </a:fld>
            <a:endParaRPr lang="en-AU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AU" smtClean="0"/>
              <a:t>The University of Fiji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26517362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5740-CEA6-4424-952C-B993729CBD99}" type="datetime1">
              <a:rPr lang="en-US" smtClean="0"/>
              <a:pPr/>
              <a:t>7/23/2016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The University of Fiji, Private Mail Bag, Lautoka. Fiji.   Ph: +679 6640600  www.unifiji.ac.fj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9AE41-0915-4C64-A5A1-7B56EDD12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0F763-DDF2-4EB2-85A4-19937A50A3F9}" type="datetime1">
              <a:rPr lang="en-US" smtClean="0"/>
              <a:pPr/>
              <a:t>7/23/2016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The University of Fiji, Private Mail Bag, Lautoka. Fiji.   Ph: +679 6640600  www.unifiji.ac.fj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9AE41-0915-4C64-A5A1-7B56EDD12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EC4CB-5585-450E-AF08-FDF816301852}" type="datetime1">
              <a:rPr lang="en-US" smtClean="0"/>
              <a:pPr/>
              <a:t>7/23/2016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The University of Fiji, Private Mail Bag, Lautoka. Fiji.   Ph: +679 6640600  www.unifiji.ac.fj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9AE41-0915-4C64-A5A1-7B56EDD12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648D4-E4DD-406D-B40E-6B58CCFF5D77}" type="datetime1">
              <a:rPr lang="en-US" smtClean="0"/>
              <a:pPr/>
              <a:t>7/23/2016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The University of Fiji, Private Mail Bag, Lautoka. Fiji.   Ph: +679 6640600  www.unifiji.ac.fj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9AE41-0915-4C64-A5A1-7B56EDD12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9244B-83E1-4697-ACBF-A02C3701B327}" type="datetime1">
              <a:rPr lang="en-US" smtClean="0"/>
              <a:pPr/>
              <a:t>7/23/2016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The University of Fiji, Private Mail Bag, Lautoka. Fiji.   Ph: +679 6640600  www.unifiji.ac.fj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9AE41-0915-4C64-A5A1-7B56EDD12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A4602-FE27-470A-A830-A264EF267CEA}" type="datetime1">
              <a:rPr lang="en-US" smtClean="0"/>
              <a:pPr/>
              <a:t>7/23/2016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The University of Fiji, Private Mail Bag, Lautoka. Fiji.   Ph: +679 6640600  www.unifiji.ac.fj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9AE41-0915-4C64-A5A1-7B56EDD12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DE3C5-6F0A-4218-8246-B39D0CB2AC82}" type="datetime1">
              <a:rPr lang="en-US" smtClean="0"/>
              <a:pPr/>
              <a:t>7/23/2016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The University of Fiji, Private Mail Bag, Lautoka. Fiji.   Ph: +679 6640600  www.unifiji.ac.fj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9AE41-0915-4C64-A5A1-7B56EDD12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26D82-EB80-42C1-822C-4D85D3B594B4}" type="datetime1">
              <a:rPr lang="en-US" smtClean="0"/>
              <a:pPr/>
              <a:t>7/23/2016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The University of Fiji, Private Mail Bag, Lautoka. Fiji.   Ph: +679 6640600  www.unifiji.ac.fj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9AE41-0915-4C64-A5A1-7B56EDD12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4F4CA-828F-41BC-99CA-7689B967D4EC}" type="datetime1">
              <a:rPr lang="en-US" smtClean="0"/>
              <a:pPr/>
              <a:t>7/23/2016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The University of Fiji, Private Mail Bag, Lautoka. Fiji.   Ph: +679 6640600  www.unifiji.ac.fj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9AE41-0915-4C64-A5A1-7B56EDD12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CEF72-B07D-4AB5-ABFC-D94FC943181A}" type="datetime1">
              <a:rPr lang="en-US" smtClean="0"/>
              <a:pPr/>
              <a:t>7/23/2016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The University of Fiji, Private Mail Bag, Lautoka. Fiji.   Ph: +679 6640600  www.unifiji.ac.fj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9AE41-0915-4C64-A5A1-7B56EDD12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5E74F-71FB-4377-9E6B-9AF5EC6592D5}" type="datetime1">
              <a:rPr lang="en-US" smtClean="0"/>
              <a:pPr/>
              <a:t>7/23/2016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The University of Fiji, Private Mail Bag, Lautoka. Fiji.   Ph: +679 6640600  www.unifiji.ac.fj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9AE41-0915-4C64-A5A1-7B56EDD12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63E9D4-D8FD-4133-A220-307E4B0752C1}" type="datetime1">
              <a:rPr lang="en-US" smtClean="0"/>
              <a:pPr/>
              <a:t>7/23/2016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AU" smtClean="0"/>
              <a:t>The University of Fiji, Private Mail Bag, Lautoka. Fiji.   Ph: +679 6640600  www.unifiji.ac.fj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C9AE41-0915-4C64-A5A1-7B56EDD12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hyperlink" Target="http://www.unifiji.ac.fj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emplate1.jpg"/>
          <p:cNvPicPr>
            <a:picLocks noChangeAspect="1"/>
          </p:cNvPicPr>
          <p:nvPr/>
        </p:nvPicPr>
        <p:blipFill>
          <a:blip r:embed="rId3"/>
          <a:srcRect r="84375"/>
          <a:stretch>
            <a:fillRect/>
          </a:stretch>
        </p:blipFill>
        <p:spPr>
          <a:xfrm>
            <a:off x="0" y="0"/>
            <a:ext cx="1071538" cy="6858000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142976" y="1142984"/>
            <a:ext cx="7329510" cy="4411675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n-AU" sz="4400" b="1" dirty="0" smtClean="0"/>
              <a:t>QUALITY ASSURANCE</a:t>
            </a:r>
          </a:p>
          <a:p>
            <a:pPr algn="ctr">
              <a:buNone/>
            </a:pPr>
            <a:r>
              <a:rPr lang="en-AU" sz="4400" b="1" dirty="0" smtClean="0"/>
              <a:t>SOLUTIONS </a:t>
            </a:r>
          </a:p>
          <a:p>
            <a:pPr algn="ctr">
              <a:buNone/>
            </a:pPr>
            <a:r>
              <a:rPr lang="en-AU" sz="4400" b="1" dirty="0" smtClean="0"/>
              <a:t>Student engagement</a:t>
            </a:r>
          </a:p>
          <a:p>
            <a:r>
              <a:rPr lang="en-AU" sz="4400" dirty="0" smtClean="0"/>
              <a:t>Create an emotionally safe classroom.</a:t>
            </a:r>
          </a:p>
          <a:p>
            <a:r>
              <a:rPr lang="en-AU" sz="4400" dirty="0" smtClean="0"/>
              <a:t>Create an intellectually safe classroom. </a:t>
            </a:r>
          </a:p>
          <a:p>
            <a:endParaRPr lang="en-AU" sz="4400" dirty="0" smtClean="0"/>
          </a:p>
          <a:p>
            <a:endParaRPr lang="en-AU" sz="4400" dirty="0" smtClean="0"/>
          </a:p>
          <a:p>
            <a:endParaRPr lang="en-AU" b="1" dirty="0" smtClean="0"/>
          </a:p>
          <a:p>
            <a:endParaRPr lang="en-AU" b="1" dirty="0" smtClean="0"/>
          </a:p>
          <a:p>
            <a:endParaRPr lang="en-AU" b="1" dirty="0" smtClean="0"/>
          </a:p>
          <a:p>
            <a:endParaRPr lang="en-AU" b="1" dirty="0" smtClean="0"/>
          </a:p>
          <a:p>
            <a:endParaRPr lang="en-AU" b="1" dirty="0" smtClean="0"/>
          </a:p>
          <a:p>
            <a:endParaRPr lang="en-AU" b="1" dirty="0" smtClean="0"/>
          </a:p>
          <a:p>
            <a:endParaRPr lang="en-AU" b="1" dirty="0" smtClean="0"/>
          </a:p>
          <a:p>
            <a:endParaRPr lang="en-AU" b="1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 smtClean="0"/>
              <a:t>The University of Fiji, Private Mail Bag, Lautoka. Fiji.  </a:t>
            </a:r>
          </a:p>
          <a:p>
            <a:r>
              <a:rPr lang="en-AU" dirty="0" err="1" smtClean="0"/>
              <a:t>Ph</a:t>
            </a:r>
            <a:r>
              <a:rPr lang="en-AU" dirty="0" smtClean="0"/>
              <a:t>: +679 6640600  </a:t>
            </a:r>
            <a:r>
              <a:rPr lang="en-AU" dirty="0" smtClean="0">
                <a:hlinkClick r:id="rId4"/>
              </a:rPr>
              <a:t>www.unifiji.ac.fj</a:t>
            </a:r>
            <a:endParaRPr lang="en-AU" dirty="0" smtClean="0"/>
          </a:p>
          <a:p>
            <a:pPr algn="l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71800" y="24698"/>
            <a:ext cx="3744416" cy="9361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AU" dirty="0" smtClean="0"/>
              <a:t>            Studying independently </a:t>
            </a:r>
          </a:p>
          <a:p>
            <a:r>
              <a:rPr lang="en-AU" dirty="0" smtClean="0"/>
              <a:t>Time </a:t>
            </a:r>
            <a:r>
              <a:rPr lang="en-AU" dirty="0" smtClean="0"/>
              <a:t>management</a:t>
            </a:r>
          </a:p>
          <a:p>
            <a:r>
              <a:rPr lang="en-AU" dirty="0" smtClean="0"/>
              <a:t>Set </a:t>
            </a:r>
            <a:r>
              <a:rPr lang="en-AU" dirty="0" smtClean="0"/>
              <a:t>goals</a:t>
            </a:r>
          </a:p>
          <a:p>
            <a:r>
              <a:rPr lang="en-AU" dirty="0" smtClean="0"/>
              <a:t>Be an active reader</a:t>
            </a:r>
          </a:p>
          <a:p>
            <a:pPr>
              <a:buNone/>
            </a:pPr>
            <a:endParaRPr lang="en-AU" dirty="0" smtClean="0"/>
          </a:p>
          <a:p>
            <a:pPr>
              <a:buNone/>
            </a:pPr>
            <a:r>
              <a:rPr lang="en-AU" dirty="0" smtClean="0"/>
              <a:t> 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The University of Fiji, Private Mail Bag, Lautoka. Fiji.   Ph: +679 6640600  www.unifiji.ac.fj 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err="1" smtClean="0"/>
              <a:t>infrastructre</a:t>
            </a:r>
            <a:r>
              <a:rPr lang="en-AU" dirty="0" smtClean="0"/>
              <a:t/>
            </a:r>
            <a:br>
              <a:rPr lang="en-AU" dirty="0" smtClean="0"/>
            </a:br>
            <a:r>
              <a:rPr lang="en-AU" dirty="0" smtClean="0"/>
              <a:t> 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Provide comfortable classrooms</a:t>
            </a:r>
          </a:p>
          <a:p>
            <a:endParaRPr lang="en-AU" dirty="0" smtClean="0"/>
          </a:p>
          <a:p>
            <a:pPr>
              <a:buNone/>
            </a:pPr>
            <a:r>
              <a:rPr lang="en-AU" dirty="0" err="1" smtClean="0"/>
              <a:t>Qa</a:t>
            </a:r>
            <a:r>
              <a:rPr lang="en-AU" dirty="0" smtClean="0"/>
              <a:t> concern </a:t>
            </a:r>
          </a:p>
          <a:p>
            <a:r>
              <a:rPr lang="en-AU" dirty="0" smtClean="0"/>
              <a:t>Provide c/outlines</a:t>
            </a:r>
          </a:p>
          <a:p>
            <a:pPr>
              <a:buNone/>
            </a:pPr>
            <a:endParaRPr lang="en-AU" dirty="0" smtClean="0"/>
          </a:p>
          <a:p>
            <a:pPr>
              <a:buNone/>
            </a:pPr>
            <a:endParaRPr lang="en-AU" dirty="0" smtClean="0"/>
          </a:p>
          <a:p>
            <a:pPr>
              <a:buNone/>
            </a:pPr>
            <a:endParaRPr lang="en-AU" dirty="0" smtClean="0"/>
          </a:p>
          <a:p>
            <a:pPr>
              <a:buNone/>
            </a:pP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The University of Fiji, Private Mail Bag, Lautoka. Fiji.   Ph: +679 6640600  www.unifiji.ac.fj 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The University of Fiji, Private Mail Bag, Lautoka. Fiji.   Ph: +679 6640600  www.unifiji.ac.fj </a:t>
            </a: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The University of Fiji, Private Mail Bag, Lautoka. Fiji.   Ph: +679 6640600  www.unifiji.ac.fj 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</TotalTime>
  <Words>137</Words>
  <Application>Microsoft Office PowerPoint</Application>
  <PresentationFormat>On-screen Show (4:3)</PresentationFormat>
  <Paragraphs>34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infrastructre   </vt:lpstr>
      <vt:lpstr>Slide 4</vt:lpstr>
      <vt:lpstr>Slide 5</vt:lpstr>
    </vt:vector>
  </TitlesOfParts>
  <Company>The University of Fiji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Shaneil Narayan</dc:creator>
  <cp:lastModifiedBy>retreat</cp:lastModifiedBy>
  <cp:revision>43</cp:revision>
  <dcterms:created xsi:type="dcterms:W3CDTF">2011-09-26T02:31:16Z</dcterms:created>
  <dcterms:modified xsi:type="dcterms:W3CDTF">2016-07-23T05:08:08Z</dcterms:modified>
</cp:coreProperties>
</file>