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6" r:id="rId3"/>
    <p:sldId id="267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944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AU" smtClean="0"/>
              <a:t>The University of Fiji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11339-A3D7-4B30-BE8D-0B1039C1D11F}" type="datetimeFigureOut">
              <a:rPr lang="en-AU" smtClean="0"/>
              <a:pPr/>
              <a:t>23/07/2016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4F194-5C98-491E-9121-F29218F1D999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49585174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AU" smtClean="0"/>
              <a:t>The University of Fiji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2F10ED-A2C9-41AE-A8F4-26344ABD00CB}" type="datetimeFigureOut">
              <a:rPr lang="en-AU" smtClean="0"/>
              <a:pPr/>
              <a:t>23/07/2016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0F134-1C98-4C9B-A8EE-EA203C8051E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104720171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1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2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3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4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35740-CEA6-4424-952C-B993729CBD99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0F763-DDF2-4EB2-85A4-19937A50A3F9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EC4CB-5585-450E-AF08-FDF816301852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648D4-E4DD-406D-B40E-6B58CCFF5D77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9244B-83E1-4697-ACBF-A02C3701B327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A4602-FE27-470A-A830-A264EF267CEA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DE3C5-6F0A-4218-8246-B39D0CB2AC82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26D82-EB80-42C1-822C-4D85D3B594B4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4F4CA-828F-41BC-99CA-7689B967D4EC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CEF72-B07D-4AB5-ABFC-D94FC943181A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5E74F-71FB-4377-9E6B-9AF5EC6592D5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3E9D4-D8FD-4133-A220-307E4B0752C1}" type="datetime1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smtClean="0"/>
              <a:t>The University of Fiji, Private Mail Bag, Lautoka. Fiji.   Ph: +679 6640600  www.unifiji.ac.fj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9AE41-0915-4C64-A5A1-7B56EDD12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unifiji.ac.fj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unifiji.ac.fj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unifiji.ac.fj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unifiji.ac.fj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71538" y="1600200"/>
            <a:ext cx="7615262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AU" sz="6000" dirty="0" smtClean="0"/>
              <a:t>               </a:t>
            </a:r>
          </a:p>
          <a:p>
            <a:pPr algn="ctr">
              <a:buNone/>
            </a:pPr>
            <a:r>
              <a:rPr lang="en-AU" sz="6000" dirty="0" smtClean="0"/>
              <a:t>  University Library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11897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71538" y="1600200"/>
            <a:ext cx="7615262" cy="4525963"/>
          </a:xfrm>
        </p:spPr>
        <p:txBody>
          <a:bodyPr>
            <a:normAutofit lnSpcReduction="10000"/>
          </a:bodyPr>
          <a:lstStyle/>
          <a:p>
            <a:pPr lvl="1">
              <a:buNone/>
            </a:pPr>
            <a:r>
              <a:rPr lang="en-AU" sz="4400" u="sng" dirty="0" smtClean="0"/>
              <a:t>Solutions</a:t>
            </a:r>
            <a:endParaRPr lang="en-AU" u="sng" dirty="0" smtClean="0"/>
          </a:p>
          <a:p>
            <a:pPr lvl="1">
              <a:buNone/>
            </a:pPr>
            <a:endParaRPr lang="en-AU" dirty="0" smtClean="0"/>
          </a:p>
          <a:p>
            <a:pPr lvl="1"/>
            <a:r>
              <a:rPr lang="en-AU" dirty="0" smtClean="0"/>
              <a:t>Increas</a:t>
            </a:r>
            <a:r>
              <a:rPr lang="en-AU" dirty="0" smtClean="0"/>
              <a:t>e the internet bandwidth</a:t>
            </a:r>
          </a:p>
          <a:p>
            <a:pPr lvl="1"/>
            <a:r>
              <a:rPr lang="en-AU" dirty="0" smtClean="0"/>
              <a:t>install </a:t>
            </a:r>
            <a:r>
              <a:rPr lang="en-AU" dirty="0" err="1" smtClean="0"/>
              <a:t>wifi</a:t>
            </a:r>
            <a:r>
              <a:rPr lang="en-AU" dirty="0" smtClean="0"/>
              <a:t> on campus-wide to facilitate internet access on students laptops</a:t>
            </a:r>
          </a:p>
          <a:p>
            <a:pPr lvl="1"/>
            <a:r>
              <a:rPr lang="en-AU" dirty="0" smtClean="0"/>
              <a:t>Install more plug points for students laptop</a:t>
            </a:r>
            <a:endParaRPr lang="en-AU" dirty="0" smtClean="0"/>
          </a:p>
          <a:p>
            <a:pPr lvl="1"/>
            <a:r>
              <a:rPr lang="en-AU" dirty="0" smtClean="0"/>
              <a:t>Staff need to order books at least 2 months in advance </a:t>
            </a:r>
          </a:p>
          <a:p>
            <a:pPr lvl="1"/>
            <a:r>
              <a:rPr lang="en-AU" dirty="0" smtClean="0"/>
              <a:t>Make funds available on time</a:t>
            </a: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 algn="ctr">
              <a:buNone/>
            </a:pPr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11897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71538" y="1600200"/>
            <a:ext cx="7615262" cy="4525963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AU" dirty="0" smtClean="0"/>
              <a:t>Solutions....</a:t>
            </a:r>
          </a:p>
          <a:p>
            <a:pPr lvl="1">
              <a:buNone/>
            </a:pPr>
            <a:endParaRPr lang="en-AU" dirty="0" smtClean="0"/>
          </a:p>
          <a:p>
            <a:pPr lvl="1"/>
            <a:r>
              <a:rPr lang="en-AU" dirty="0" smtClean="0"/>
              <a:t>Subscribe the to </a:t>
            </a:r>
            <a:r>
              <a:rPr lang="en-AU" dirty="0" err="1" smtClean="0"/>
              <a:t>UpToDate</a:t>
            </a:r>
            <a:r>
              <a:rPr lang="en-AU" dirty="0" smtClean="0"/>
              <a:t> medical database.</a:t>
            </a:r>
          </a:p>
          <a:p>
            <a:pPr lvl="1"/>
            <a:r>
              <a:rPr lang="en-AU" dirty="0" smtClean="0"/>
              <a:t>Purchase  </a:t>
            </a:r>
            <a:r>
              <a:rPr lang="en-AU" dirty="0" err="1" smtClean="0"/>
              <a:t>EndNote</a:t>
            </a:r>
            <a:r>
              <a:rPr lang="en-AU" dirty="0" smtClean="0"/>
              <a:t> for referencing </a:t>
            </a: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 algn="ctr">
              <a:buNone/>
            </a:pPr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11897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071538" y="1600200"/>
            <a:ext cx="7615262" cy="4525963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>
              <a:buNone/>
            </a:pPr>
            <a:endParaRPr lang="en-AU" dirty="0" smtClean="0"/>
          </a:p>
          <a:p>
            <a:pPr lvl="1" algn="ctr">
              <a:buNone/>
            </a:pPr>
            <a:r>
              <a:rPr lang="en-AU" dirty="0" smtClean="0"/>
              <a:t>Thanks</a:t>
            </a:r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11897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153</Words>
  <Application>Microsoft Office PowerPoint</Application>
  <PresentationFormat>On-screen Show (4:3)</PresentationFormat>
  <Paragraphs>40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The University of Fiji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Shaneil Narayan</dc:creator>
  <cp:lastModifiedBy>retreat</cp:lastModifiedBy>
  <cp:revision>57</cp:revision>
  <dcterms:created xsi:type="dcterms:W3CDTF">2011-09-26T02:31:16Z</dcterms:created>
  <dcterms:modified xsi:type="dcterms:W3CDTF">2016-07-23T04:20:04Z</dcterms:modified>
</cp:coreProperties>
</file>