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0" r:id="rId3"/>
    <p:sldId id="261" r:id="rId4"/>
    <p:sldId id="262" r:id="rId5"/>
    <p:sldId id="264" r:id="rId6"/>
    <p:sldId id="266" r:id="rId7"/>
    <p:sldId id="267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11339-A3D7-4B30-BE8D-0B1039C1D11F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4F194-5C98-491E-9121-F29218F1D99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4958517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F10ED-A2C9-41AE-A8F4-26344ABD00CB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0F134-1C98-4C9B-A8EE-EA203C8051E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0472017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740-CEA6-4424-952C-B993729CBD9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F763-DDF2-4EB2-85A4-19937A50A3F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C4CB-5585-450E-AF08-FDF81630185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48D4-E4DD-406D-B40E-6B58CCFF5D7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244B-83E1-4697-ACBF-A02C3701B32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602-FE27-470A-A830-A264EF267CE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E3C5-6F0A-4218-8246-B39D0CB2AC8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6D82-EB80-42C1-822C-4D85D3B594B4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4F4CA-828F-41BC-99CA-7689B967D4EC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EF72-B07D-4AB5-ABFC-D94FC943181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E74F-71FB-4377-9E6B-9AF5EC6592D5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3E9D4-D8FD-4133-A220-307E4B0752C1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AU" sz="6000" dirty="0" smtClean="0"/>
              <a:t>               </a:t>
            </a:r>
          </a:p>
          <a:p>
            <a:pPr algn="ctr">
              <a:buNone/>
            </a:pPr>
            <a:r>
              <a:rPr lang="en-AU" sz="6000" dirty="0" smtClean="0"/>
              <a:t>  University Library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AU" sz="3600" dirty="0" smtClean="0">
                <a:solidFill>
                  <a:srgbClr val="FF0000"/>
                </a:solidFill>
              </a:rPr>
              <a:t>4. Student learning independently</a:t>
            </a:r>
          </a:p>
          <a:p>
            <a:pPr lvl="1">
              <a:buNone/>
            </a:pPr>
            <a:endParaRPr lang="en-AU" sz="3200" dirty="0" smtClean="0"/>
          </a:p>
          <a:p>
            <a:pPr lvl="2">
              <a:buFontTx/>
              <a:buChar char="-"/>
            </a:pPr>
            <a:r>
              <a:rPr lang="en-AU" sz="2800" dirty="0" smtClean="0"/>
              <a:t>database Accessibility </a:t>
            </a:r>
          </a:p>
          <a:p>
            <a:pPr lvl="2">
              <a:buFontTx/>
              <a:buChar char="-"/>
            </a:pPr>
            <a:r>
              <a:rPr lang="en-AU" sz="2800" dirty="0" smtClean="0"/>
              <a:t>Bandwidth issues</a:t>
            </a:r>
          </a:p>
          <a:p>
            <a:pPr lvl="2">
              <a:buFontTx/>
              <a:buChar char="-"/>
            </a:pPr>
            <a:r>
              <a:rPr lang="en-AU" sz="2800" dirty="0" smtClean="0"/>
              <a:t>Lack of online research skill training for students</a:t>
            </a:r>
          </a:p>
          <a:p>
            <a:pPr lvl="2">
              <a:buFontTx/>
              <a:buChar char="-"/>
            </a:pPr>
            <a:r>
              <a:rPr lang="en-AU" sz="2800" dirty="0" smtClean="0"/>
              <a:t>Lack of digital collection  of previous exam papers</a:t>
            </a:r>
          </a:p>
          <a:p>
            <a:pPr lvl="2">
              <a:buFontTx/>
              <a:buChar char="-"/>
            </a:pPr>
            <a:r>
              <a:rPr lang="en-AU" sz="2800" dirty="0" smtClean="0"/>
              <a:t>Lack of proper Referencing software</a:t>
            </a:r>
          </a:p>
          <a:p>
            <a:pPr lvl="1">
              <a:buNone/>
            </a:pPr>
            <a:endParaRPr lang="en-AU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1868478"/>
          </a:xfrm>
        </p:spPr>
        <p:txBody>
          <a:bodyPr/>
          <a:lstStyle/>
          <a:p>
            <a:pPr algn="l"/>
            <a:r>
              <a:rPr lang="en-AU" sz="2800" dirty="0" smtClean="0">
                <a:solidFill>
                  <a:srgbClr val="FF0000"/>
                </a:solidFill>
              </a:rPr>
              <a:t/>
            </a:r>
            <a:br>
              <a:rPr lang="en-AU" sz="2800" dirty="0" smtClean="0">
                <a:solidFill>
                  <a:srgbClr val="FF0000"/>
                </a:solidFill>
              </a:rPr>
            </a:br>
            <a:r>
              <a:rPr lang="en-AU" sz="2800" dirty="0" smtClean="0">
                <a:solidFill>
                  <a:srgbClr val="FF0000"/>
                </a:solidFill>
              </a:rPr>
              <a:t>   9. Teaching quality 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2071678"/>
            <a:ext cx="7615262" cy="4054485"/>
          </a:xfrm>
        </p:spPr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en-AU" dirty="0" smtClean="0"/>
              <a:t> </a:t>
            </a:r>
          </a:p>
          <a:p>
            <a:pPr lvl="1"/>
            <a:r>
              <a:rPr lang="en-AU" dirty="0" smtClean="0"/>
              <a:t>Late book request from staff</a:t>
            </a:r>
          </a:p>
          <a:p>
            <a:pPr lvl="1"/>
            <a:r>
              <a:rPr lang="en-AU" dirty="0" smtClean="0"/>
              <a:t>Timely availability of funds</a:t>
            </a:r>
          </a:p>
          <a:p>
            <a:pPr lvl="1"/>
            <a:r>
              <a:rPr lang="en-AU" dirty="0" smtClean="0"/>
              <a:t>Notification of recommended textbooks  to library</a:t>
            </a:r>
          </a:p>
          <a:p>
            <a:pPr lvl="1"/>
            <a:r>
              <a:rPr lang="en-AU" dirty="0" smtClean="0"/>
              <a:t>Need of a medical database_ recommendation is for </a:t>
            </a:r>
            <a:r>
              <a:rPr lang="en-AU" dirty="0" err="1" smtClean="0"/>
              <a:t>UpToDate</a:t>
            </a:r>
            <a:r>
              <a:rPr lang="en-AU" dirty="0" smtClean="0"/>
              <a:t> evidence based medical database </a:t>
            </a:r>
          </a:p>
          <a:p>
            <a:pPr lvl="1"/>
            <a:endParaRPr lang="en-AU" dirty="0" smtClean="0"/>
          </a:p>
          <a:p>
            <a:pPr lvl="1"/>
            <a:endParaRPr lang="en-AU" dirty="0" smtClean="0"/>
          </a:p>
          <a:p>
            <a:pPr lvl="1">
              <a:buNone/>
            </a:pPr>
            <a:r>
              <a:rPr lang="en-AU" dirty="0" smtClean="0"/>
              <a:t>	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AU" dirty="0" smtClean="0">
                <a:solidFill>
                  <a:srgbClr val="FF0000"/>
                </a:solidFill>
              </a:rPr>
              <a:t>11. Improving the support services</a:t>
            </a:r>
          </a:p>
          <a:p>
            <a:pPr lvl="1">
              <a:buNone/>
            </a:pPr>
            <a:r>
              <a:rPr lang="en-AU" dirty="0" smtClean="0"/>
              <a:t>	</a:t>
            </a:r>
          </a:p>
          <a:p>
            <a:pPr lvl="1"/>
            <a:r>
              <a:rPr lang="en-AU" dirty="0" smtClean="0"/>
              <a:t>	Campus wide </a:t>
            </a:r>
            <a:r>
              <a:rPr lang="en-AU" dirty="0" err="1" smtClean="0"/>
              <a:t>wifi</a:t>
            </a:r>
            <a:endParaRPr lang="en-AU" dirty="0" smtClean="0"/>
          </a:p>
          <a:p>
            <a:pPr lvl="1"/>
            <a:r>
              <a:rPr lang="en-AU" dirty="0" smtClean="0"/>
              <a:t>	Need of more  power plug points to connect laptop</a:t>
            </a:r>
          </a:p>
          <a:p>
            <a:pPr lvl="1"/>
            <a:r>
              <a:rPr lang="en-AU" dirty="0" smtClean="0"/>
              <a:t>	Suva campus needs more library space and facilities to improve the services.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r>
              <a:rPr lang="en-AU" dirty="0" smtClean="0"/>
              <a:t>Thanks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AU" sz="4400" u="sng" dirty="0" smtClean="0"/>
              <a:t>Solutions</a:t>
            </a:r>
            <a:endParaRPr lang="en-AU" u="sng" dirty="0" smtClean="0"/>
          </a:p>
          <a:p>
            <a:pPr lvl="1">
              <a:buNone/>
            </a:pPr>
            <a:endParaRPr lang="en-AU" dirty="0" smtClean="0"/>
          </a:p>
          <a:p>
            <a:pPr lvl="1"/>
            <a:r>
              <a:rPr lang="en-AU" dirty="0" smtClean="0"/>
              <a:t>Increas</a:t>
            </a:r>
            <a:r>
              <a:rPr lang="en-AU" dirty="0" smtClean="0"/>
              <a:t>e the internet bandwidth</a:t>
            </a:r>
          </a:p>
          <a:p>
            <a:pPr lvl="1"/>
            <a:r>
              <a:rPr lang="en-AU" dirty="0" smtClean="0"/>
              <a:t>install </a:t>
            </a:r>
            <a:r>
              <a:rPr lang="en-AU" dirty="0" err="1" smtClean="0"/>
              <a:t>wifi</a:t>
            </a:r>
            <a:r>
              <a:rPr lang="en-AU" dirty="0" smtClean="0"/>
              <a:t> on campus-wide to facilitate internet access on students laptops</a:t>
            </a:r>
          </a:p>
          <a:p>
            <a:pPr lvl="1"/>
            <a:r>
              <a:rPr lang="en-AU" dirty="0" smtClean="0"/>
              <a:t>Install more plug points for students laptop</a:t>
            </a:r>
            <a:endParaRPr lang="en-AU" dirty="0" smtClean="0"/>
          </a:p>
          <a:p>
            <a:pPr lvl="1"/>
            <a:r>
              <a:rPr lang="en-AU" dirty="0" smtClean="0"/>
              <a:t>Staff need to order books at least 2 months in advance </a:t>
            </a:r>
          </a:p>
          <a:p>
            <a:pPr lvl="1"/>
            <a:r>
              <a:rPr lang="en-AU" dirty="0" smtClean="0"/>
              <a:t>Make funds available on time</a:t>
            </a: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AU" dirty="0" smtClean="0"/>
              <a:t>Solutions....</a:t>
            </a:r>
          </a:p>
          <a:p>
            <a:pPr lvl="1">
              <a:buNone/>
            </a:pPr>
            <a:endParaRPr lang="en-AU" dirty="0" smtClean="0"/>
          </a:p>
          <a:p>
            <a:pPr lvl="1"/>
            <a:r>
              <a:rPr lang="en-AU" dirty="0" smtClean="0"/>
              <a:t>Subscribe the to </a:t>
            </a:r>
            <a:r>
              <a:rPr lang="en-AU" dirty="0" err="1" smtClean="0"/>
              <a:t>UpToDate</a:t>
            </a:r>
            <a:r>
              <a:rPr lang="en-AU" dirty="0" smtClean="0"/>
              <a:t> medical database.</a:t>
            </a:r>
          </a:p>
          <a:p>
            <a:pPr lvl="1"/>
            <a:r>
              <a:rPr lang="en-AU" dirty="0" smtClean="0"/>
              <a:t>Purchase  </a:t>
            </a:r>
            <a:r>
              <a:rPr lang="en-AU" dirty="0" err="1" smtClean="0"/>
              <a:t>EndNote</a:t>
            </a:r>
            <a:r>
              <a:rPr lang="en-AU" dirty="0" smtClean="0"/>
              <a:t> for referencing </a:t>
            </a: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310</Words>
  <Application>Microsoft Office PowerPoint</Application>
  <PresentationFormat>On-screen Show (4:3)</PresentationFormat>
  <Paragraphs>73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    9. Teaching quality  </vt:lpstr>
      <vt:lpstr>Slide 4</vt:lpstr>
      <vt:lpstr>Slide 5</vt:lpstr>
      <vt:lpstr>Slide 6</vt:lpstr>
      <vt:lpstr>Slide 7</vt:lpstr>
      <vt:lpstr>Slide 8</vt:lpstr>
    </vt:vector>
  </TitlesOfParts>
  <Company>The University of Fiji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Shaneil Narayan</dc:creator>
  <cp:lastModifiedBy>retreat</cp:lastModifiedBy>
  <cp:revision>55</cp:revision>
  <dcterms:created xsi:type="dcterms:W3CDTF">2011-09-26T02:31:16Z</dcterms:created>
  <dcterms:modified xsi:type="dcterms:W3CDTF">2016-07-23T03:21:34Z</dcterms:modified>
</cp:coreProperties>
</file>