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2" r:id="rId3"/>
    <p:sldId id="261" r:id="rId4"/>
    <p:sldId id="263" r:id="rId5"/>
    <p:sldId id="258" r:id="rId6"/>
    <p:sldId id="264" r:id="rId7"/>
    <p:sldId id="260" r:id="rId8"/>
    <p:sldId id="266" r:id="rId9"/>
    <p:sldId id="257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2A634-7C03-4699-BA97-1517D0A973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1A18E2B-742F-4D56-8911-F3906E961539}" type="pres">
      <dgm:prSet presAssocID="{9142A634-7C03-4699-BA97-1517D0A97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34DB9-0BFC-4E40-90FA-1B2BC3BC8AB2}" type="presOf" srcId="{9142A634-7C03-4699-BA97-1517D0A9739E}" destId="{A1A18E2B-742F-4D56-8911-F3906E9615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The University of Fiji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11339-A3D7-4B30-BE8D-0B1039C1D11F}" type="datetimeFigureOut">
              <a:rPr lang="en-AU" smtClean="0"/>
              <a:pPr/>
              <a:t>23/07/2016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F194-5C98-491E-9121-F29218F1D99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958517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The University of Fiji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10ED-A2C9-41AE-A8F4-26344ABD00CB}" type="datetimeFigureOut">
              <a:rPr lang="en-AU" smtClean="0"/>
              <a:pPr/>
              <a:t>23/07/2016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F134-1C98-4C9B-A8EE-EA203C8051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472017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5740-CEA6-4424-952C-B993729CBD99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F763-DDF2-4EB2-85A4-19937A50A3F9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4CB-5585-450E-AF08-FDF816301852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48D4-E4DD-406D-B40E-6B58CCFF5D77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44B-83E1-4697-ACBF-A02C3701B327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4602-FE27-470A-A830-A264EF267CEA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3C5-6F0A-4218-8246-B39D0CB2AC82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6D82-EB80-42C1-822C-4D85D3B594B4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F4CA-828F-41BC-99CA-7689B967D4EC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EF72-B07D-4AB5-ABFC-D94FC943181A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E74F-71FB-4377-9E6B-9AF5EC6592D5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E9D4-D8FD-4133-A220-307E4B0752C1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iji.ac.fj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iji.ac.fj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iji.ac.fj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iji.ac.fj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unifiji.ac.fj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iji.ac.fj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nifiji.ac.fj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Centre for </a:t>
            </a:r>
            <a:r>
              <a:rPr lang="en-US" sz="4800" b="1" dirty="0" err="1" smtClean="0"/>
              <a:t>iTaukei</a:t>
            </a:r>
            <a:r>
              <a:rPr lang="en-US" sz="4800" b="1" dirty="0" smtClean="0"/>
              <a:t> Studies</a:t>
            </a:r>
          </a:p>
          <a:p>
            <a:pPr algn="ctr">
              <a:buNone/>
            </a:pPr>
            <a:r>
              <a:rPr lang="en-US" sz="4800" b="1" dirty="0" smtClean="0"/>
              <a:t>Dr. </a:t>
            </a:r>
            <a:r>
              <a:rPr lang="en-US" sz="4800" b="1" dirty="0" err="1" smtClean="0"/>
              <a:t>Kuridrani</a:t>
            </a: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Ms. </a:t>
            </a:r>
            <a:r>
              <a:rPr lang="en-US" sz="4800" b="1" dirty="0" err="1" smtClean="0"/>
              <a:t>Rokuta</a:t>
            </a: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Mr. </a:t>
            </a:r>
            <a:r>
              <a:rPr lang="en-US" sz="4800" b="1" dirty="0" err="1" smtClean="0"/>
              <a:t>Gaunavou</a:t>
            </a:r>
            <a:endParaRPr lang="en-US" sz="4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pic>
        <p:nvPicPr>
          <p:cNvPr id="5" name="Picture 4" descr="template1.jpg"/>
          <p:cNvPicPr>
            <a:picLocks noChangeAspect="1"/>
          </p:cNvPicPr>
          <p:nvPr/>
        </p:nvPicPr>
        <p:blipFill>
          <a:blip r:embed="rId2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of the Game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2565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create a demand for Business in       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 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Innovations</a:t>
            </a:r>
          </a:p>
          <a:p>
            <a:pPr marL="0" indent="0">
              <a:buNone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not wait and idly wish for </a:t>
            </a:r>
            <a:r>
              <a:rPr lang="en-US" sz="1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fall</a:t>
            </a:r>
          </a:p>
          <a:p>
            <a:pPr marL="0" indent="0">
              <a:buNone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make </a:t>
            </a:r>
            <a:r>
              <a:rPr lang="en-US" sz="1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</a:t>
            </a: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through our creativity &amp; innovation</a:t>
            </a:r>
          </a:p>
          <a:p>
            <a:pPr marL="0" indent="0">
              <a:buNone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Stay Blessed</a:t>
            </a:r>
          </a:p>
          <a:p>
            <a:pPr marL="0" indent="0">
              <a:buNone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pPr>
              <a:buNone/>
            </a:pPr>
            <a:r>
              <a:rPr lang="en-US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 cstate="print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Student inclusion &amp; retention.</a:t>
            </a:r>
          </a:p>
          <a:p>
            <a:r>
              <a:rPr lang="en-US" dirty="0" smtClean="0"/>
              <a:t>Student engagement</a:t>
            </a:r>
          </a:p>
          <a:p>
            <a:r>
              <a:rPr lang="en-US" dirty="0" smtClean="0"/>
              <a:t>Client Satisfaction</a:t>
            </a:r>
          </a:p>
          <a:p>
            <a:r>
              <a:rPr lang="en-US" dirty="0" smtClean="0"/>
              <a:t>Industry Collaboration with government &amp; civil society organizations.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3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 cstate="print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en-US" dirty="0" smtClean="0"/>
              <a:t>Interdisciplinary teaching(for example: indigenous studies, law, health)</a:t>
            </a:r>
          </a:p>
          <a:p>
            <a:r>
              <a:rPr lang="en-US" dirty="0" smtClean="0"/>
              <a:t>IT support (facilities / equipments) for teleconferencing </a:t>
            </a:r>
          </a:p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3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 cstate="print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853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Internationalization of our programs with other indigenous studies centers in Australia, NZ, Hawaii, Canada and Caribbean.</a:t>
            </a:r>
          </a:p>
          <a:p>
            <a:r>
              <a:rPr lang="en-US" dirty="0" smtClean="0"/>
              <a:t>Library should effectively support out teaching &amp; learning program.</a:t>
            </a:r>
          </a:p>
          <a:p>
            <a:r>
              <a:rPr lang="en-US" dirty="0" smtClean="0"/>
              <a:t>Resource &amp; exhibition Centre</a:t>
            </a:r>
          </a:p>
          <a:p>
            <a:r>
              <a:rPr lang="en-US" dirty="0" smtClean="0"/>
              <a:t>Community engagements</a:t>
            </a:r>
          </a:p>
          <a:p>
            <a:r>
              <a:rPr lang="en-US" dirty="0" smtClean="0"/>
              <a:t>Greatest challenge is how best we can make these dreams /visions happen.</a:t>
            </a:r>
          </a:p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3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 cstate="print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Behavioral Strategies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Intervention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5184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A) Students</a:t>
            </a:r>
          </a:p>
          <a:p>
            <a:r>
              <a:rPr lang="en-US" dirty="0" smtClean="0"/>
              <a:t>Introduce a Student Services Manager who looks after all Student Affairs.</a:t>
            </a:r>
          </a:p>
          <a:p>
            <a:r>
              <a:rPr lang="en-US" dirty="0" smtClean="0"/>
              <a:t>Student Association Office.</a:t>
            </a:r>
          </a:p>
          <a:p>
            <a:r>
              <a:rPr lang="en-US" dirty="0" smtClean="0"/>
              <a:t>Counseling Committee (refer chart)</a:t>
            </a:r>
          </a:p>
          <a:p>
            <a:r>
              <a:rPr lang="en-US" dirty="0" smtClean="0"/>
              <a:t>Cultural Night / CIS – exhibition of cultural dance , songs and artifacts.</a:t>
            </a:r>
          </a:p>
          <a:p>
            <a:r>
              <a:rPr lang="en-US" dirty="0" smtClean="0"/>
              <a:t>Inter- school sports day.</a:t>
            </a:r>
          </a:p>
          <a:p>
            <a:r>
              <a:rPr lang="en-US" dirty="0" smtClean="0"/>
              <a:t>Inter-tertiary sports.</a:t>
            </a:r>
          </a:p>
          <a:p>
            <a:r>
              <a:rPr lang="en-US" dirty="0" smtClean="0"/>
              <a:t>Exchange programs with </a:t>
            </a:r>
            <a:r>
              <a:rPr lang="en-US" dirty="0" err="1" smtClean="0"/>
              <a:t>Otago</a:t>
            </a:r>
            <a:r>
              <a:rPr lang="en-US" dirty="0" smtClean="0"/>
              <a:t>, Massey University, NZ, Hawaii (Hands on Practice &amp; Research 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3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-243408"/>
            <a:ext cx="374441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 cstate="print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9632" y="6324055"/>
            <a:ext cx="7128792" cy="504057"/>
          </a:xfrm>
        </p:spPr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3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9" y="620688"/>
            <a:ext cx="6264696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 cstate="print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31640" y="1484785"/>
            <a:ext cx="7355160" cy="4824536"/>
          </a:xfrm>
        </p:spPr>
        <p:txBody>
          <a:bodyPr/>
          <a:lstStyle/>
          <a:p>
            <a:r>
              <a:rPr lang="en-US" dirty="0" smtClean="0"/>
              <a:t>A) Students</a:t>
            </a:r>
          </a:p>
          <a:p>
            <a:r>
              <a:rPr lang="en-US" dirty="0" smtClean="0"/>
              <a:t>Vale </a:t>
            </a:r>
            <a:r>
              <a:rPr lang="en-US" dirty="0" err="1" smtClean="0"/>
              <a:t>ni</a:t>
            </a:r>
            <a:r>
              <a:rPr lang="en-US" dirty="0" smtClean="0"/>
              <a:t> Bose</a:t>
            </a:r>
          </a:p>
          <a:p>
            <a:r>
              <a:rPr lang="en-US" dirty="0" smtClean="0"/>
              <a:t>Protocol Officer.</a:t>
            </a:r>
          </a:p>
          <a:p>
            <a:r>
              <a:rPr lang="en-US" dirty="0" smtClean="0"/>
              <a:t>Community projects- social responsibility</a:t>
            </a:r>
          </a:p>
          <a:p>
            <a:r>
              <a:rPr lang="en-US" dirty="0" smtClean="0"/>
              <a:t>Residential Units for Students local &amp; overseas:(Cafeteria, laundry, pool, Fitness Centre, Therapy Services, Medical Centre, Recreational Room, Market)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3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Graduates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Primary &amp; Secondary School Teachers = 90%</a:t>
            </a:r>
          </a:p>
          <a:p>
            <a:r>
              <a:rPr lang="en-US" dirty="0" err="1" smtClean="0"/>
              <a:t>ITaukei</a:t>
            </a:r>
            <a:r>
              <a:rPr lang="en-US" dirty="0" smtClean="0"/>
              <a:t> Trust Fund - 2</a:t>
            </a:r>
          </a:p>
          <a:p>
            <a:r>
              <a:rPr lang="en-US" dirty="0" smtClean="0"/>
              <a:t>Bred Bank - 1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3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US" dirty="0" smtClean="0"/>
              <a:t>Strategies for Intervention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b) Staff</a:t>
            </a:r>
          </a:p>
          <a:p>
            <a:r>
              <a:rPr lang="en-US" dirty="0" smtClean="0"/>
              <a:t>Revive Staff Association/ Welfare.</a:t>
            </a:r>
          </a:p>
          <a:p>
            <a:r>
              <a:rPr lang="en-US" dirty="0" smtClean="0"/>
              <a:t>Invent champions in specific areas- sports, social club, research, local &amp; international conferences</a:t>
            </a:r>
          </a:p>
          <a:p>
            <a:r>
              <a:rPr lang="en-US" dirty="0" smtClean="0"/>
              <a:t>Family Sports day</a:t>
            </a:r>
          </a:p>
          <a:p>
            <a:r>
              <a:rPr lang="en-US" dirty="0" smtClean="0"/>
              <a:t>Staff Insurance</a:t>
            </a:r>
          </a:p>
          <a:p>
            <a:r>
              <a:rPr lang="en-US" dirty="0" smtClean="0"/>
              <a:t>Additional Staffing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4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0"/>
            <a:ext cx="374441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482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Challenges</vt:lpstr>
      <vt:lpstr>Challenges</vt:lpstr>
      <vt:lpstr>Challenges</vt:lpstr>
      <vt:lpstr> Social Behavioral Strategies for Intervention</vt:lpstr>
      <vt:lpstr>Slide 6</vt:lpstr>
      <vt:lpstr>Slide 7</vt:lpstr>
      <vt:lpstr>CIS Graduates</vt:lpstr>
      <vt:lpstr>Strategies for Intervention</vt:lpstr>
      <vt:lpstr>Rule of the Game:</vt:lpstr>
    </vt:vector>
  </TitlesOfParts>
  <Company>The University of Fiji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Shaneil Narayan</dc:creator>
  <cp:lastModifiedBy> </cp:lastModifiedBy>
  <cp:revision>38</cp:revision>
  <dcterms:created xsi:type="dcterms:W3CDTF">2011-09-26T02:31:16Z</dcterms:created>
  <dcterms:modified xsi:type="dcterms:W3CDTF">2016-07-23T04:26:56Z</dcterms:modified>
</cp:coreProperties>
</file>